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34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73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8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3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181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4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946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63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57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38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29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4355F-A597-4AB7-8086-F5B3EFDC0C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813C596-606D-4CFC-B18D-C87C6DF5AE0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7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2163-E9EB-4137-AEFB-B8157A7CA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  <a:cs typeface="Arial" panose="020B0604020202020204" pitchFamily="34" charset="0"/>
              </a:rPr>
              <a:t>Pointers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96897E3-63D1-4883-A70A-025766C613C4}"/>
              </a:ext>
            </a:extLst>
          </p:cNvPr>
          <p:cNvSpPr txBox="1">
            <a:spLocks/>
          </p:cNvSpPr>
          <p:nvPr/>
        </p:nvSpPr>
        <p:spPr>
          <a:xfrm>
            <a:off x="7338241" y="4422098"/>
            <a:ext cx="7766936" cy="1482637"/>
          </a:xfrm>
          <a:prstGeom prst="rect">
            <a:avLst/>
          </a:prstGeom>
        </p:spPr>
        <p:txBody>
          <a:bodyPr vert="horz" lIns="91440" tIns="91440" rIns="91440" bIns="9144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Arial Black" panose="020B0A04020102020204" pitchFamily="34" charset="0"/>
              </a:rPr>
              <a:t>Manisha Koranga</a:t>
            </a:r>
          </a:p>
          <a:p>
            <a:r>
              <a:rPr lang="en-US" b="1">
                <a:latin typeface="Arial Black" panose="020B0A04020102020204" pitchFamily="34" charset="0"/>
              </a:rPr>
              <a:t>Assistant Professor</a:t>
            </a:r>
          </a:p>
          <a:p>
            <a:r>
              <a:rPr lang="en-US" b="1">
                <a:latin typeface="Arial Black" panose="020B0A04020102020204" pitchFamily="34" charset="0"/>
              </a:rPr>
              <a:t>CSE Department</a:t>
            </a:r>
          </a:p>
          <a:p>
            <a:r>
              <a:rPr lang="en-US" b="1">
                <a:latin typeface="Arial Black" panose="020B0A04020102020204" pitchFamily="34" charset="0"/>
              </a:rPr>
              <a:t>Graphic Era Hill University, Haldwani</a:t>
            </a:r>
            <a:endParaRPr lang="en-US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90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21F5-4821-4D29-A6D8-70F922F9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CB2D-04BC-4A7D-9093-131A6289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11574-17F7-46B8-9039-3DC2AD6E2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63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F4BC0-55B8-4821-9801-1C1BE915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5055A-B28A-4351-99C0-C32C0E5F7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4FD64-0983-478F-AB8C-8B9EA7CD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3AFF-AD43-4790-8C04-739336A1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09ECF-E948-4A19-BD63-45E19AD03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201F8-6951-463A-94EE-321E20CC8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5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14CF-542C-40C8-B859-9CBD92D5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A150E-20FD-4735-89F6-A86D0D922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F5D3B-134F-4430-B3F6-6E3D24FE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1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A8C9-225D-486E-AEFC-EC5207F6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55DF0-543E-49F8-ABDE-61B3A320B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DA0BC-0332-4A6A-8620-293277DC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5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7A41-5D47-4DD1-9979-1B110080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45D75-2F94-4460-BADF-F18896BEF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CDE3A-6437-4345-A6ED-E8EE985B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4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91E8-4347-4E9F-8D31-5D3E6BE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5AA79-63FD-406E-BAB2-22AA3F63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7992F-3EC4-4B26-9D83-A25FFB76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FCB2-FA60-4D3F-BE7B-92D22092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8FE0D-7159-4054-98B0-013642455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BA7FE-B3D1-4B42-B226-163829D7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0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0E8B8-0F22-4754-A3E7-6330CD27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C7A07-A13B-4381-9BAD-AA79E6DC5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064B7-DB10-4A8E-9CEF-F01143332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0"/>
            <a:ext cx="12192000" cy="68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01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8456-1332-4151-B5AD-8A059D72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FB46C-5A50-405B-8D73-880C301FF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C55D948-D374-4EF7-9F0C-0E3EE9D11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5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DCF0-BB7D-43ED-BE92-C7AB5CA4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5E793-21FD-4A5B-9D01-A6BBA17B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7942A-E924-4435-B95F-E9ED45AFF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56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8444-44E7-4A98-8A88-E5B9E64C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097D-741C-4D57-B1DC-DB96C8B4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5C36C-DA34-4A5C-AB16-80ABFCA0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00"/>
            <a:ext cx="12192000" cy="68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E6DC-0133-4D77-A570-16CFFBE7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F957-0782-4603-A281-A5FE43642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C8EA-03E4-4609-BA33-ECA50D6A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86"/>
            <a:ext cx="12192000" cy="677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3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15F4-A3AB-4BA8-997E-F6EABE5B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FC7EF-4869-4531-B16B-7BF364E9F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B7788-37DF-4ED9-8566-0EBABD3C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6F56-BB79-4381-8E30-D0569718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30D8D-FE3E-4677-A48E-E7996E103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13F6A-B4D5-4A65-B7AF-38118DC1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39D6-E032-4E56-A0D3-B00630F4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F0B06-6C27-433A-AD17-B41EFEA9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BF6E0-C9D3-40B4-A965-FEE370CB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5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53BA-2D3C-4FAF-8E99-80DD7A25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C99B-026A-4AE1-A042-30D297743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1412C-3A24-410A-ADE5-2E11EB44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5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B1BE-7C42-4DDE-BD90-150E0BBF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BB69D-A7E6-47E6-A6E4-CF044D12D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0DCF5-3EA3-444B-ABFF-5A0BF992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8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32F6-BC6F-4F6B-B6C8-92C8509D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2584C-A0BC-452C-B0D9-9EE486704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01D93-FEB9-4DEE-9B3D-6022EE73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7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DBBE-FD65-43FF-B549-6A363960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92C9-340D-4731-A6E7-F0B1D2BC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9303E-BC5C-4BDE-8ECC-F9497468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810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</TotalTime>
  <Words>13</Words>
  <Application>Microsoft Office PowerPoint</Application>
  <PresentationFormat>Widescreen</PresentationFormat>
  <Paragraphs>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Black</vt:lpstr>
      <vt:lpstr>Gill Sans MT</vt:lpstr>
      <vt:lpstr>Gallery</vt:lpstr>
      <vt:lpstr>Pointers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Pointers </dc:title>
  <dc:creator>Manisha Koranga</dc:creator>
  <cp:lastModifiedBy>Manisha Koranga</cp:lastModifiedBy>
  <cp:revision>5</cp:revision>
  <dcterms:created xsi:type="dcterms:W3CDTF">2021-04-28T17:11:23Z</dcterms:created>
  <dcterms:modified xsi:type="dcterms:W3CDTF">2021-04-28T17:27:06Z</dcterms:modified>
</cp:coreProperties>
</file>